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0" r:id="rId3"/>
    <p:sldId id="257" r:id="rId4"/>
    <p:sldId id="264" r:id="rId5"/>
    <p:sldId id="263" r:id="rId6"/>
    <p:sldId id="265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6F479741-FF3E-4940-8CBD-9BEC5647EE1A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8B35627-AD10-4A55-9C0D-3842E5DA6BB4}" type="slidenum">
              <a:rPr lang="en-GB" smtClean="0"/>
              <a:t>‹#›</a:t>
            </a:fld>
            <a:endParaRPr lang="en-GB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79741-FF3E-4940-8CBD-9BEC5647EE1A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5627-AD10-4A55-9C0D-3842E5DA6BB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79741-FF3E-4940-8CBD-9BEC5647EE1A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5627-AD10-4A55-9C0D-3842E5DA6BB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79741-FF3E-4940-8CBD-9BEC5647EE1A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5627-AD10-4A55-9C0D-3842E5DA6BB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79741-FF3E-4940-8CBD-9BEC5647EE1A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5627-AD10-4A55-9C0D-3842E5DA6BB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79741-FF3E-4940-8CBD-9BEC5647EE1A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5627-AD10-4A55-9C0D-3842E5DA6BB4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79741-FF3E-4940-8CBD-9BEC5647EE1A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5627-AD10-4A55-9C0D-3842E5DA6BB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79741-FF3E-4940-8CBD-9BEC5647EE1A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5627-AD10-4A55-9C0D-3842E5DA6BB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79741-FF3E-4940-8CBD-9BEC5647EE1A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5627-AD10-4A55-9C0D-3842E5DA6BB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79741-FF3E-4940-8CBD-9BEC5647EE1A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5627-AD10-4A55-9C0D-3842E5DA6BB4}" type="slidenum">
              <a:rPr lang="en-GB" smtClean="0"/>
              <a:t>‹#›</a:t>
            </a:fld>
            <a:endParaRPr lang="en-GB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79741-FF3E-4940-8CBD-9BEC5647EE1A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5627-AD10-4A55-9C0D-3842E5DA6BB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6F479741-FF3E-4940-8CBD-9BEC5647EE1A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68B35627-AD10-4A55-9C0D-3842E5DA6BB4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7664" y="1340768"/>
            <a:ext cx="5976664" cy="3907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400" dirty="0">
                <a:latin typeface="Comic Sans MS" pitchFamily="66" charset="0"/>
              </a:rPr>
              <a:t>Αγαπητά μου παιδιά σας χαιρετώ! Δυστυχώς προς το παρόν δεν μπορούμε να παίζουμε μουσική όλοι μαζί. Μπορεί όμως το καθένα από εσάς να ασχοληθεί με τη μουσική στο σπίτι του! </a:t>
            </a:r>
            <a:br>
              <a:rPr lang="el-GR" sz="2400" dirty="0">
                <a:latin typeface="Comic Sans MS" pitchFamily="66" charset="0"/>
              </a:rPr>
            </a:br>
            <a:br>
              <a:rPr lang="el-GR" sz="2400" dirty="0">
                <a:latin typeface="Comic Sans MS" pitchFamily="66" charset="0"/>
              </a:rPr>
            </a:br>
            <a:r>
              <a:rPr lang="el-GR" sz="2400" dirty="0">
                <a:latin typeface="Comic Sans MS" pitchFamily="66" charset="0"/>
              </a:rPr>
              <a:t>Η δασκάλα Μουσικής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127413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2503" y="1268760"/>
            <a:ext cx="712154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/>
              <a:t>Ακολούθησε τον παρακάτω σύνδεσμο για να φτιάξεις τα δικά σου όργανα</a:t>
            </a:r>
          </a:p>
          <a:p>
            <a:endParaRPr lang="el-GR" dirty="0"/>
          </a:p>
          <a:p>
            <a:r>
              <a:rPr lang="en-GB" b="1" dirty="0">
                <a:solidFill>
                  <a:srgbClr val="0070C0"/>
                </a:solidFill>
              </a:rPr>
              <a:t>https://www.youtube.com/watch?v=7sUNXA4NYKI</a:t>
            </a:r>
          </a:p>
          <a:p>
            <a:endParaRPr lang="el-GR" dirty="0"/>
          </a:p>
          <a:p>
            <a:r>
              <a:rPr lang="el-GR" dirty="0"/>
              <a:t>Ζήτησε βοήθεια από κάποιον ενήλικα</a:t>
            </a: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n-GB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978852" y="4362593"/>
            <a:ext cx="7024744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GB" sz="2800" dirty="0">
              <a:solidFill>
                <a:srgbClr val="FF0000"/>
              </a:solidFill>
            </a:endParaRPr>
          </a:p>
        </p:txBody>
      </p:sp>
      <p:pic>
        <p:nvPicPr>
          <p:cNvPr id="4" name="Picture 3" descr="Cartoon Children And Music Royalty Free Cliparts, Vectors, And Stock  Illustration. Image 39096154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789040"/>
            <a:ext cx="4032448" cy="21907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6375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XYRICHI\Desktop\parousiasi teams\ρυθμός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7008"/>
            <a:ext cx="4248472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1043608" y="476672"/>
            <a:ext cx="7024744" cy="1143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l-GR" sz="2800" dirty="0">
                <a:solidFill>
                  <a:srgbClr val="7030A0"/>
                </a:solidFill>
              </a:rPr>
              <a:t>Παίξε με παλαμάκια ή όποιο άλλο όργανο θέλεις τα παρακάτω ρυθμικά σχήματα</a:t>
            </a:r>
            <a:endParaRPr lang="en-GB" sz="2800" dirty="0">
              <a:solidFill>
                <a:srgbClr val="7030A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588" y="1618821"/>
            <a:ext cx="4071243" cy="4810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5007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9666" y="1124744"/>
            <a:ext cx="662473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l-GR" sz="2400" dirty="0">
                <a:solidFill>
                  <a:srgbClr val="7030A0"/>
                </a:solidFill>
                <a:latin typeface="Comic Sans MS" pitchFamily="66" charset="0"/>
              </a:rPr>
              <a:t>Παίξε ρυθμικά με παλαμάκια ή άλλο όργανο το «Μάντεψε ποιος» που θα δεις παρακάτω</a:t>
            </a:r>
          </a:p>
          <a:p>
            <a:pPr marL="342900" indent="-342900">
              <a:buFont typeface="Wingdings" pitchFamily="2" charset="2"/>
              <a:buChar char="ü"/>
            </a:pPr>
            <a:endParaRPr lang="el-GR" sz="2400" dirty="0">
              <a:solidFill>
                <a:srgbClr val="7030A0"/>
              </a:solidFill>
              <a:latin typeface="Comic Sans MS" pitchFamily="66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l-GR" sz="2400" dirty="0">
                <a:solidFill>
                  <a:srgbClr val="7030A0"/>
                </a:solidFill>
                <a:latin typeface="Comic Sans MS" pitchFamily="66" charset="0"/>
              </a:rPr>
              <a:t>Τραγούδησε ρυθμικά το τραγούδι ακολουθώντας την παρτιτούρα</a:t>
            </a:r>
          </a:p>
          <a:p>
            <a:pPr marL="342900" indent="-342900">
              <a:buFont typeface="Wingdings" pitchFamily="2" charset="2"/>
              <a:buChar char="ü"/>
            </a:pPr>
            <a:endParaRPr lang="el-GR" sz="2400" dirty="0">
              <a:solidFill>
                <a:srgbClr val="7030A0"/>
              </a:solidFill>
              <a:latin typeface="Comic Sans MS" pitchFamily="66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l-GR" sz="2400" dirty="0">
                <a:solidFill>
                  <a:srgbClr val="7030A0"/>
                </a:solidFill>
                <a:latin typeface="Comic Sans MS" pitchFamily="66" charset="0"/>
              </a:rPr>
              <a:t>Όταν το μάθεις καλά προσπάθησε να το συνοδεύσεις με όποιο όργανο θες καθώς το τραγουδάς</a:t>
            </a:r>
          </a:p>
          <a:p>
            <a:pPr marL="342900" indent="-342900">
              <a:buFont typeface="Wingdings" pitchFamily="2" charset="2"/>
              <a:buChar char="ü"/>
            </a:pPr>
            <a:endParaRPr lang="el-GR" sz="2400" dirty="0">
              <a:solidFill>
                <a:srgbClr val="7030A0"/>
              </a:solidFill>
              <a:latin typeface="Comic Sans MS" pitchFamily="66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l-GR" sz="2400" dirty="0">
                <a:solidFill>
                  <a:srgbClr val="7030A0"/>
                </a:solidFill>
                <a:latin typeface="Comic Sans MS" pitchFamily="66" charset="0"/>
              </a:rPr>
              <a:t>Μπορείς να αλλάξεις τα λόγια στο ρυθμικό τραγούδι «Μάντεψε ποιος» και να το τραγουδήσεις όπως εσύ θες</a:t>
            </a:r>
            <a:endParaRPr lang="en-GB" sz="2400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221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XYRICHI\Desktop\parousiasi teams\Μάντεψε ποιος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149225"/>
            <a:ext cx="8978900" cy="655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429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1268760"/>
            <a:ext cx="67687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7030A0"/>
                </a:solidFill>
              </a:rPr>
              <a:t>Άκουσε ή τραγούδησε το αγαπημένο σου τραγούδι και συνόδευσέ το ρυθμικά με το όργανο που προτιμάς</a:t>
            </a:r>
            <a:endParaRPr lang="en-GB" sz="2800" dirty="0">
              <a:solidFill>
                <a:srgbClr val="7030A0"/>
              </a:solidFill>
            </a:endParaRPr>
          </a:p>
        </p:txBody>
      </p:sp>
      <p:pic>
        <p:nvPicPr>
          <p:cNvPr id="3" name="Picture 2" descr="Premium Vector | Singing kids. music school, kid vocal group and children  choir sing cartoon illustratio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010" y="3356992"/>
            <a:ext cx="4737963" cy="26038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42697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72</TotalTime>
  <Words>152</Words>
  <Application>Microsoft Office PowerPoint</Application>
  <PresentationFormat>On-screen Show (4:3)</PresentationFormat>
  <Paragraphs>21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Century Gothic</vt:lpstr>
      <vt:lpstr>Comic Sans MS</vt:lpstr>
      <vt:lpstr>Wingdings</vt:lpstr>
      <vt:lpstr>Wingdings 2</vt:lpstr>
      <vt:lpstr>Austin</vt:lpstr>
      <vt:lpstr>PowerPoint Presentation</vt:lpstr>
      <vt:lpstr>PowerPoint Presentation</vt:lpstr>
      <vt:lpstr>Παίξε με παλαμάκια ή όποιο άλλο όργανο θέλεις τα παρακάτω ρυθμικά σχήματα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Ακολούθησε τον παρακάτω σύνδεσμο για να φτιάξεις τα δικά σου όργανα https://www.youtube.com/watch?v=7sUNXA4NYKI</dc:title>
  <dc:creator>XYRICHI</dc:creator>
  <cp:lastModifiedBy>Giorgos</cp:lastModifiedBy>
  <cp:revision>6</cp:revision>
  <dcterms:created xsi:type="dcterms:W3CDTF">2021-01-10T07:13:01Z</dcterms:created>
  <dcterms:modified xsi:type="dcterms:W3CDTF">2021-01-10T11:54:15Z</dcterms:modified>
</cp:coreProperties>
</file>