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2" r:id="rId14"/>
    <p:sldId id="259" r:id="rId15"/>
    <p:sldId id="260" r:id="rId16"/>
    <p:sldId id="261" r:id="rId17"/>
    <p:sldId id="264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12564B1-822C-439F-A990-5720B68F9690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29360F-899D-4D9B-B4C6-5D9C4EB8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64B1-822C-439F-A990-5720B68F9690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360F-899D-4D9B-B4C6-5D9C4EB8E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64B1-822C-439F-A990-5720B68F9690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360F-899D-4D9B-B4C6-5D9C4EB8E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64B1-822C-439F-A990-5720B68F9690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360F-899D-4D9B-B4C6-5D9C4EB8E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64B1-822C-439F-A990-5720B68F9690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360F-899D-4D9B-B4C6-5D9C4EB8E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64B1-822C-439F-A990-5720B68F9690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360F-899D-4D9B-B4C6-5D9C4EB8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64B1-822C-439F-A990-5720B68F9690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360F-899D-4D9B-B4C6-5D9C4EB8E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64B1-822C-439F-A990-5720B68F9690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360F-899D-4D9B-B4C6-5D9C4EB8E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64B1-822C-439F-A990-5720B68F9690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360F-899D-4D9B-B4C6-5D9C4EB8E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64B1-822C-439F-A990-5720B68F9690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360F-899D-4D9B-B4C6-5D9C4EB8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64B1-822C-439F-A990-5720B68F9690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360F-899D-4D9B-B4C6-5D9C4EB8E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12564B1-822C-439F-A990-5720B68F9690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729360F-899D-4D9B-B4C6-5D9C4EB8E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764705"/>
            <a:ext cx="67687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l-G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l-GR" sz="2400" dirty="0" smtClean="0">
                <a:latin typeface="Comic Sans MS" pitchFamily="66" charset="0"/>
              </a:rPr>
              <a:t>Αγαπητά μου παιδιά σας χαιρετώ! Δυστυχώς προς το παρόν δεν μπορούμε να παίζουμε μουσική όλοι μαζί. Μπορεί όμως το καθένα από εσάς να ασχοληθεί με τη μουσική στο σπίτι του! </a:t>
            </a:r>
            <a:br>
              <a:rPr lang="el-GR" sz="2400" dirty="0" smtClean="0">
                <a:latin typeface="Comic Sans MS" pitchFamily="66" charset="0"/>
              </a:rPr>
            </a:br>
            <a:r>
              <a:rPr lang="el-GR" sz="2400" dirty="0" smtClean="0">
                <a:latin typeface="Comic Sans MS" pitchFamily="66" charset="0"/>
              </a:rPr>
              <a:t/>
            </a:r>
            <a:br>
              <a:rPr lang="el-GR" sz="2400" dirty="0" smtClean="0">
                <a:latin typeface="Comic Sans MS" pitchFamily="66" charset="0"/>
              </a:rPr>
            </a:br>
            <a:r>
              <a:rPr lang="el-GR" sz="2400" dirty="0" smtClean="0">
                <a:latin typeface="Comic Sans MS" pitchFamily="66" charset="0"/>
              </a:rPr>
              <a:t>Η δασκάλα Μουσικής</a:t>
            </a:r>
            <a:r>
              <a:rPr lang="el-GR" sz="2000" dirty="0" smtClean="0">
                <a:latin typeface="Comic Sans MS" pitchFamily="66" charset="0"/>
              </a:rPr>
              <a:t/>
            </a:r>
            <a:br>
              <a:rPr lang="el-GR" sz="2000" dirty="0" smtClean="0">
                <a:latin typeface="Comic Sans MS" pitchFamily="66" charset="0"/>
              </a:rPr>
            </a:b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39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55679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Χρησιμοποίησε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τους επικρουστήρες σου για να παίξεις τα παρακάτω ρυθμικά σχήματα.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AutoShape 2" descr="Colorful Musical Notes Composition In Cartoon Illustration. Royalty Free  Cliparts, Vectors, And Stock Illustration. Image 89677606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Colorful Musical Notes Composition In Cartoon Illustration. Royalty Free  Cliparts, Vectors, And Stock Illustration. Image 89677606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Music notes vector icon stock vector. Illustration of cartoon - 13976209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ᐈ Drum stock drawings, Royalty Free drumstick pictures | download on  Depositphotos®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96044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932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YRICHI\Desktop\parousiasi teams\IMG_0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626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976664" cy="11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904656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48672" cy="9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98472"/>
            <a:ext cx="5976664" cy="101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3902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YRICHI\Desktop\parousiasi teams\Οδηγίες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50825"/>
            <a:ext cx="9753600" cy="73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3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8111" t="29167" r="26208" b="13542"/>
          <a:stretch>
            <a:fillRect/>
          </a:stretch>
        </p:blipFill>
        <p:spPr bwMode="auto">
          <a:xfrm>
            <a:off x="628935" y="1047465"/>
            <a:ext cx="7848600" cy="553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69103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FF0000"/>
                </a:solidFill>
              </a:rPr>
              <a:t>Ας θυμηθούμε</a:t>
            </a:r>
            <a:r>
              <a:rPr lang="en-GB" sz="2800" dirty="0" smtClean="0">
                <a:solidFill>
                  <a:srgbClr val="FF0000"/>
                </a:solidFill>
              </a:rPr>
              <a:t>!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29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YRICHI\Desktop\parousiasi teams\Σι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5575"/>
            <a:ext cx="9753600" cy="71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919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YRICHI\Desktop\parousiasi teams\Λα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80975"/>
            <a:ext cx="9753600" cy="72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431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XYRICHI\Desktop\parousiasi teams\Σολ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5718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62200" y="990600"/>
            <a:ext cx="6302836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4"/>
          <p:cNvGrpSpPr/>
          <p:nvPr/>
        </p:nvGrpSpPr>
        <p:grpSpPr>
          <a:xfrm>
            <a:off x="228600" y="2749372"/>
            <a:ext cx="1944216" cy="1746428"/>
            <a:chOff x="0" y="0"/>
            <a:chExt cx="3360145" cy="3000566"/>
          </a:xfrm>
        </p:grpSpPr>
        <p:pic>
          <p:nvPicPr>
            <p:cNvPr id="4" name="Picture 3" descr="C:\Users\Maria\Pictures\three_mice_cheese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0" y="0"/>
              <a:ext cx="3360145" cy="272116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5" name="Text Box 140"/>
            <p:cNvSpPr txBox="1">
              <a:spLocks noChangeArrowheads="1"/>
            </p:cNvSpPr>
            <p:nvPr/>
          </p:nvSpPr>
          <p:spPr bwMode="auto">
            <a:xfrm>
              <a:off x="0" y="2721166"/>
              <a:ext cx="3175000" cy="279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700" i="1">
                  <a:effectLst/>
                  <a:latin typeface="Calibri"/>
                  <a:ea typeface="Calibri"/>
                  <a:cs typeface="Times New Roman"/>
                </a:rPr>
                <a:t>www.rawtodesign.com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71600" y="54868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«Τρεις ποντικοί»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81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484784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Ακολούθησε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τις οδηγίες που ακολουθούν για να φτιάξεις τους δικούς σου επικρουστήρες. </a:t>
            </a:r>
          </a:p>
        </p:txBody>
      </p:sp>
      <p:pic>
        <p:nvPicPr>
          <p:cNvPr id="3" name="Picture 2" descr="ᐈ Drum stock drawings, Royalty Free drumstick pictures | download on  Depositphotos®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96044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686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8296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Υλικά</a:t>
            </a:r>
            <a:r>
              <a:rPr lang="en-US" sz="2400" b="1" dirty="0" smtClean="0"/>
              <a:t> </a:t>
            </a:r>
            <a:r>
              <a:rPr lang="el-GR" sz="2400" b="1" dirty="0" smtClean="0"/>
              <a:t>που θα χρειαστώ για ένα επικρουστήρα: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1 κομμάτι σωλήνα από πλαστικό</a:t>
            </a:r>
          </a:p>
          <a:p>
            <a:pPr algn="ctr"/>
            <a:r>
              <a:rPr lang="el-GR" b="1" dirty="0" smtClean="0"/>
              <a:t>ή από ξύλο (π.χ. από παλιό σκουπόξυλο) </a:t>
            </a:r>
          </a:p>
          <a:p>
            <a:pPr algn="ctr"/>
            <a:r>
              <a:rPr lang="el-GR" b="1" dirty="0" smtClean="0"/>
              <a:t>ή χάρτινο (π.χ. από αλουμινόχαρτο)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08204" y="114071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1-2 παλιές κάλτσες</a:t>
            </a:r>
            <a:endParaRPr lang="el-G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1333217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1 τετράγωνο κομμάτι ύφασμα από παλιά ρούχα</a:t>
            </a:r>
            <a:endParaRPr lang="en-US" b="1" dirty="0" smtClean="0"/>
          </a:p>
          <a:p>
            <a:pPr algn="ctr"/>
            <a:r>
              <a:rPr lang="en-US" b="1" dirty="0" smtClean="0"/>
              <a:t>(20cm x 20cm)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46942" y="4746075"/>
            <a:ext cx="241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1 λαστιχάκι</a:t>
            </a:r>
            <a:endParaRPr lang="el-G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31" y="4587343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κολλητική ταινία</a:t>
            </a:r>
            <a:endParaRPr lang="el-GR" sz="2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588224" y="1916832"/>
            <a:ext cx="2160240" cy="1656184"/>
            <a:chOff x="5364088" y="2132856"/>
            <a:chExt cx="1808136" cy="1410346"/>
          </a:xfrm>
        </p:grpSpPr>
        <p:pic>
          <p:nvPicPr>
            <p:cNvPr id="9" name="Picture 8" descr="C:\Users\Constantia\Desktop\dirty-socks-h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64088" y="2132856"/>
              <a:ext cx="1808136" cy="14103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5580112" y="2204864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 l="18248" r="59450"/>
          <a:stretch>
            <a:fillRect/>
          </a:stretch>
        </p:blipFill>
        <p:spPr bwMode="auto">
          <a:xfrm rot="16200000">
            <a:off x="1988273" y="2589700"/>
            <a:ext cx="674505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229728"/>
            <a:ext cx="1368152" cy="115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/>
          <a:srcRect l="51887" t="47992" r="3773" b="11079"/>
          <a:stretch>
            <a:fillRect/>
          </a:stretch>
        </p:blipFill>
        <p:spPr bwMode="auto">
          <a:xfrm>
            <a:off x="4067944" y="2492896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99934">
            <a:off x="1144214" y="5029065"/>
            <a:ext cx="1238955" cy="130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228184" y="4581128"/>
            <a:ext cx="241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1 ψαλίδι</a:t>
            </a:r>
            <a:endParaRPr lang="el-GR" sz="2000" b="1" dirty="0"/>
          </a:p>
        </p:txBody>
      </p:sp>
      <p:pic>
        <p:nvPicPr>
          <p:cNvPr id="16" name="Picture 14" descr="C:\Users\Constantia\Desktop\scissors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84062">
            <a:off x="6683968" y="4990295"/>
            <a:ext cx="1494688" cy="149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l-GR" smtClean="0"/>
              <a:t>Εκπαιδευτικό Υλικό, ΥΠΠΑΝ Κύπρου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8120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75656" y="33265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ΤΟΠΟΘΕΤΟΥΜΕ ΤΟ ΚΑΤΩ ΜΕΡΟΣ ΤΗΣ ΚΑΛΤΣΑΣ ΣΤΗΝ ΑΚΡΗ ΤΟΥ ΣΩΛΗΝΑ.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823895" y="332656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/>
              <a:t>1</a:t>
            </a:r>
            <a:endParaRPr lang="el-GR" sz="4800" b="1" dirty="0"/>
          </a:p>
        </p:txBody>
      </p:sp>
    </p:spTree>
    <p:extLst>
      <p:ext uri="{BB962C8B-B14F-4D97-AF65-F5344CB8AC3E}">
        <p14:creationId xmlns:p14="http://schemas.microsoft.com/office/powerpoint/2010/main" xmlns="" val="88816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15166" y="12766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ΤΥΛΙΓΟΥΜΕ ΤΗΝ ΚΑΛΤΣΑ. </a:t>
            </a:r>
          </a:p>
          <a:p>
            <a:r>
              <a:rPr lang="el-GR" sz="2400" b="1" dirty="0"/>
              <a:t>ΑΝ Η ΚΑΛΤΣΑ ΕΙΝΑΙ ΛΕΠΤΗ ΤΥΛΙΓΟΥΜΕ ΑΚΟΜΑ ΜΙΑ.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01463" y="26064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2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xmlns="" val="162476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11053" y="-1140668"/>
            <a:ext cx="6885383" cy="918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31639" y="188640"/>
            <a:ext cx="7416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ΚΑΛΥΠΤΟΥΜΕ ΤΗΝ ΤΥΛΙΓΜΕΝΗ ΚΑΛΤΣΑ ΜΕ ΤΟ ΤΕΤΡΑΓΩΝΟ ΚΟΜΜΑΤΙ ΥΦΑΣΜΑ ΚΑΙ  ΣΤΕΡΕΩΝΟΥΜΕ ΜΕ ΕΝΑ ΛΑΣΤΙΧΑΚΙ.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7564" y="332656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4671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99592" y="188640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ΚΟΒΟΥΜΕ ΤΟ ΑΧΡΕΙΑΣΤΟ ΥΦΑΣΜΑ ΠΟΥ ΠΕΡΙΣΣΕΥΕΙ.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4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xmlns="" val="210351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Windows.old\Users\Constantia\Desktop\SXOLIKA FOTOS VIDEO\B NISOU 2016_2017\LITTER LESS\MERA DRASHS\IMG_20170222_113919.jpg"/>
          <p:cNvPicPr>
            <a:picLocks noChangeAspect="1" noChangeArrowheads="1"/>
          </p:cNvPicPr>
          <p:nvPr/>
        </p:nvPicPr>
        <p:blipFill>
          <a:blip r:embed="rId2" cstate="print"/>
          <a:srcRect l="24485" t="40588" r="50368" b="25001"/>
          <a:stretch>
            <a:fillRect/>
          </a:stretch>
        </p:blipFill>
        <p:spPr bwMode="auto">
          <a:xfrm>
            <a:off x="2483768" y="22498"/>
            <a:ext cx="6660232" cy="671887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9552" y="2276872"/>
            <a:ext cx="17281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ΤΥΛΙΓΟΥΜΕ ΤΟ ΚΑΤΩ ΜΕΡΟΣ ΜΕ ΚΟΛΛΗΤΙΚΗ ΤΑΙΝΙΑ </a:t>
            </a:r>
          </a:p>
          <a:p>
            <a:pPr algn="ctr"/>
            <a:r>
              <a:rPr lang="el-GR" b="1" dirty="0"/>
              <a:t>ΚΑΙ       </a:t>
            </a:r>
          </a:p>
          <a:p>
            <a:pPr algn="ctr"/>
            <a:r>
              <a:rPr lang="el-GR" b="1" dirty="0"/>
              <a:t>ΑΝ ΘΕΛΟΥΜΕ ΔΙΑΚΟΣΜΟΥΜΕ ΤΟΝ ΣΩΛΗΝΑ.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12474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5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xmlns="" val="101476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Windows.old\Users\Constantia\Desktop\SXOLIKA FOTOS VIDEO\B NISOU 2016_2017\LITTER LESS\MERA DRASHS\IMG_20170222_114908.jpg"/>
          <p:cNvPicPr>
            <a:picLocks noChangeAspect="1" noChangeArrowheads="1"/>
          </p:cNvPicPr>
          <p:nvPr/>
        </p:nvPicPr>
        <p:blipFill>
          <a:blip r:embed="rId2" cstate="print"/>
          <a:srcRect l="29848" t="45751" r="4957" b="6668"/>
          <a:stretch>
            <a:fillRect/>
          </a:stretch>
        </p:blipFill>
        <p:spPr bwMode="auto">
          <a:xfrm>
            <a:off x="-1" y="1988840"/>
            <a:ext cx="9144001" cy="48691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47664" y="69269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OI </a:t>
            </a:r>
            <a:r>
              <a:rPr lang="el-GR" b="1" dirty="0"/>
              <a:t>ΕΠΙΚΡΟΥΣΤΗΡΕΣ ΜΑΣ ΕΙΝΑΙ ΕΤΟΙΜΟΙ ΓΙΑ ΝΑ ΠΑΙΞΟΥΜΕ ΡΥΘΜΙΚΑ!!! ΧΡΗΣΙΜΟΠΟΙΟΥΜΕ ΕΝΑ ΑΝΑΚΥΚΛΩΣΙΜΟ ΑΝΤΙΚΕΙΜΕΝΟ ΩΣ ΤΥΜΠΑΝΟ π.χ. κουτί παπουτσιών, πλαστικό δοχείο απορριπαντικού, μεταλλικό κουτί μπισκότων ...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20594" y="75902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6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88226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79</TotalTime>
  <Words>218</Words>
  <Application>Microsoft Office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XYRICHI</dc:creator>
  <cp:lastModifiedBy>user</cp:lastModifiedBy>
  <cp:revision>10</cp:revision>
  <dcterms:created xsi:type="dcterms:W3CDTF">2021-01-10T06:15:32Z</dcterms:created>
  <dcterms:modified xsi:type="dcterms:W3CDTF">2021-01-28T07:30:43Z</dcterms:modified>
</cp:coreProperties>
</file>