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9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4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9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0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6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8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0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0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8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16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3F4E-576B-4413-A5B1-238AE4A2B123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88476-A45E-4BBA-AE86-E002DF774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8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Γεωγραφία</a:t>
            </a:r>
            <a:b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el-GR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Δημοτικό Σχολείο </a:t>
            </a:r>
            <a:r>
              <a:rPr lang="el-GR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Βορόκλινης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l-GR" sz="5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Τάξη Β</a:t>
            </a:r>
          </a:p>
          <a:p>
            <a:r>
              <a:rPr lang="el-GR" sz="54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Χαρά </a:t>
            </a:r>
            <a:r>
              <a:rPr lang="el-GR" sz="5400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Τίφα</a:t>
            </a:r>
            <a:endParaRPr lang="en-US" sz="5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ΤΕΣΤ: Γεωγραφίας για λίγους! | Newspep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58" y="2511380"/>
            <a:ext cx="3452812" cy="34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Πόσο κουλ είναι η Γεωγραφία; | Athens Vo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58" y="2704010"/>
            <a:ext cx="3536847" cy="17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30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u="sng" dirty="0" smtClean="0"/>
              <a:t>ΑΙΘΟΥΣΕΣ ΔΙΔΑΣΚΑΛΙΑΣ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ΔΙΑΤΑΞΗ ΑΙΘΟΥΣΩΝ</a:t>
            </a:r>
            <a:br>
              <a:rPr lang="el-GR" dirty="0" smtClean="0">
                <a:latin typeface="Arial Black" panose="020B0A04020102020204" pitchFamily="34" charset="0"/>
              </a:rPr>
            </a:br>
            <a:r>
              <a:rPr lang="el-GR" dirty="0" smtClean="0">
                <a:latin typeface="Arial Black" panose="020B0A04020102020204" pitchFamily="34" charset="0"/>
              </a:rPr>
              <a:t>1.ΣΕΙΡΕΣ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2.ΣΧΗΜΑ Π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951" y="1825625"/>
            <a:ext cx="8454683" cy="47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1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3. ΟΜΑΔΕΣ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388" y="1736395"/>
            <a:ext cx="7934178" cy="45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28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ΑΙΘΟΥΣΕΣ ΔΙΔΑΣΚΑΛΙΑΣ </a:t>
            </a:r>
            <a:r>
              <a:rPr lang="el-GR" smtClean="0">
                <a:latin typeface="Arial Black" panose="020B0A04020102020204" pitchFamily="34" charset="0"/>
              </a:rPr>
              <a:t>ΣΕ </a:t>
            </a:r>
            <a:r>
              <a:rPr lang="el-GR" smtClean="0">
                <a:latin typeface="Arial Black" panose="020B0A04020102020204" pitchFamily="34" charset="0"/>
              </a:rPr>
              <a:t>ΑΛΛΕΣ </a:t>
            </a:r>
            <a:r>
              <a:rPr lang="el-GR" dirty="0" smtClean="0">
                <a:latin typeface="Arial Black" panose="020B0A04020102020204" pitchFamily="34" charset="0"/>
              </a:rPr>
              <a:t>ΧΩΡΕΣ ΤΟΥ ΚΟΣΜΟΥ</a:t>
            </a:r>
            <a:br>
              <a:rPr lang="el-GR" dirty="0" smtClean="0">
                <a:latin typeface="Arial Black" panose="020B0A04020102020204" pitchFamily="34" charset="0"/>
              </a:rPr>
            </a:br>
            <a:r>
              <a:rPr lang="el-GR" dirty="0" smtClean="0">
                <a:latin typeface="Arial Black" panose="020B0A04020102020204" pitchFamily="34" charset="0"/>
              </a:rPr>
              <a:t>ΑΦΓΑΝΙΣΤΑΝ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57765" y="2112718"/>
            <a:ext cx="6813150" cy="51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224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ΦΙΛΙΠΠΙΝΕΣ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33661" y="1825625"/>
            <a:ext cx="7885587" cy="477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585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ΓΕΡΜΑΝΙΑ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30596" y="1533379"/>
            <a:ext cx="7644923" cy="51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38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ΚΟΣΤΑ ΡΙΚΑ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88784" y="1690688"/>
            <a:ext cx="7357245" cy="44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80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ΟΥΓΚΑΝΤΑ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7612" y="1647325"/>
            <a:ext cx="8032653" cy="470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373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ΚΙΝΑ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88123" y="1477108"/>
            <a:ext cx="8764172" cy="455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05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>
                <a:latin typeface="Arial Black" panose="020B0A04020102020204" pitchFamily="34" charset="0"/>
              </a:rPr>
              <a:t>Επαναληπτικά μαθήματα</a:t>
            </a:r>
            <a:br>
              <a:rPr lang="el-GR" dirty="0" smtClean="0">
                <a:latin typeface="Arial Black" panose="020B0A04020102020204" pitchFamily="34" charset="0"/>
              </a:rPr>
            </a:br>
            <a:r>
              <a:rPr lang="el-GR" dirty="0" smtClean="0">
                <a:latin typeface="Arial Black" panose="020B0A04020102020204" pitchFamily="34" charset="0"/>
              </a:rPr>
              <a:t>σε ενότητες που </a:t>
            </a:r>
            <a:r>
              <a:rPr lang="el-GR" dirty="0" err="1" smtClean="0">
                <a:latin typeface="Arial Black" panose="020B0A04020102020204" pitchFamily="34" charset="0"/>
              </a:rPr>
              <a:t>διδάκτηκαν</a:t>
            </a:r>
            <a:r>
              <a:rPr lang="el-GR" dirty="0" smtClean="0">
                <a:latin typeface="Arial Black" panose="020B0A04020102020204" pitchFamily="34" charset="0"/>
              </a:rPr>
              <a:t> τα παιδιά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ANd9GcRtasi8KOSuvOX9oINGSM9hVw1qd1yw6cCET-6TycZ4kl87n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16" y="3372877"/>
            <a:ext cx="3189198" cy="295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6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ΑΡΓΕΝΤΙΝΗ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38931" y="1564806"/>
            <a:ext cx="8905734" cy="487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310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ΑΓΚΟΛΑ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377" y="1825625"/>
            <a:ext cx="8651631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008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ΑΜΕΡΙΚΗ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86232" y="1690688"/>
            <a:ext cx="8337928" cy="499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616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ΑΓΓΛΙΑ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35668" y="1825624"/>
            <a:ext cx="8615101" cy="446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310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Μαθαίνω γεωγραφία παίζοντας | e-schooling.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66" y="1641596"/>
            <a:ext cx="6973441" cy="453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38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>
                <a:latin typeface="Arial Black" panose="020B0A04020102020204" pitchFamily="34" charset="0"/>
              </a:rPr>
              <a:t>Σκοπός των Επαναληπτικών παρουσιάσεων είναι να θυμηθούν τα παιδιά όλα όσα έχουμε μάθει και να αναπολήσουν τις στιγμές που πέρασαν στην τάξη περνώντας ευχάριστα τον εγκλεισμό…..</a:t>
            </a:r>
            <a:endParaRPr lang="en-US" sz="3600" b="1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Γεωγραφία - classek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401" y="3509963"/>
            <a:ext cx="3091198" cy="31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90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ΠΑΡΑΚΤΙΑ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ernera, Protaras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838200" y="1825625"/>
            <a:ext cx="3419520" cy="285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issi-beach.jpg"/>
          <p:cNvPicPr>
            <a:picLocks noGrp="1" noChangeAspect="1"/>
          </p:cNvPicPr>
          <p:nvPr isPhoto="1"/>
        </p:nvPicPr>
        <p:blipFill>
          <a:blip r:embed="rId3" cstate="email">
            <a:lum/>
          </a:blip>
          <a:stretch>
            <a:fillRect/>
          </a:stretch>
        </p:blipFill>
        <p:spPr>
          <a:xfrm>
            <a:off x="4790941" y="1825625"/>
            <a:ext cx="3515932" cy="285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avo Maris hotel Protaras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474298" y="1825625"/>
            <a:ext cx="3296992" cy="285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10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ΟΡΕΙΝΑ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ofou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190481" y="2032879"/>
            <a:ext cx="4098185" cy="328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roodos_snap_view_mountains_forest_cyprus.jpg"/>
          <p:cNvPicPr>
            <a:picLocks noGrp="1" noChangeAspect="1"/>
          </p:cNvPicPr>
          <p:nvPr isPhoto="1"/>
        </p:nvPicPr>
        <p:blipFill>
          <a:blip r:embed="rId3" cstate="email">
            <a:lum/>
          </a:blip>
          <a:stretch>
            <a:fillRect/>
          </a:stretch>
        </p:blipFill>
        <p:spPr>
          <a:xfrm>
            <a:off x="4940678" y="2032879"/>
            <a:ext cx="3741274" cy="328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ountain_hotel.jpg"/>
          <p:cNvPicPr>
            <a:picLocks noGrp="1" noChangeAspect="1"/>
          </p:cNvPicPr>
          <p:nvPr isPhoto="1"/>
        </p:nvPicPr>
        <p:blipFill>
          <a:blip r:embed="rId4" cstate="email">
            <a:lum/>
          </a:blip>
          <a:stretch>
            <a:fillRect/>
          </a:stretch>
        </p:blipFill>
        <p:spPr>
          <a:xfrm>
            <a:off x="9060343" y="2032879"/>
            <a:ext cx="2910052" cy="3280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91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ΚΑΤΕΧΟΜΕΝΑ ΠΑΡΑΚΤΙΑ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94" y="1690688"/>
            <a:ext cx="4068651" cy="324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33" y="1690688"/>
            <a:ext cx="4253169" cy="324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ΚΑΤΕΧΟΜΕΝΑ ΟΡΕΙΝΑ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230264" cy="350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825625"/>
            <a:ext cx="460806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47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dirty="0" smtClean="0">
                <a:latin typeface="Arial Black" panose="020B0A04020102020204" pitchFamily="34" charset="0"/>
              </a:rPr>
              <a:t>ΜΥΘΟΣ ΓΙΑ ΤΟΝ ΠΕΝΤΑΔΑΚΤΥΛΟ</a:t>
            </a:r>
            <a:br>
              <a:rPr lang="el-GR" dirty="0" smtClean="0">
                <a:latin typeface="Arial Black" panose="020B0A04020102020204" pitchFamily="34" charset="0"/>
              </a:rPr>
            </a:br>
            <a:r>
              <a:rPr lang="el-GR" dirty="0" smtClean="0">
                <a:latin typeface="Arial Black" panose="020B0A04020102020204" pitchFamily="34" charset="0"/>
              </a:rPr>
              <a:t>ΠΑΤΗΣΤΕ ΤΟ ΒΙΝΤΕΟ </a:t>
            </a:r>
            <a:r>
              <a:rPr lang="en-US" dirty="0" smtClean="0">
                <a:latin typeface="Arial Black" panose="020B0A04020102020204" pitchFamily="34" charset="0"/>
              </a:rPr>
              <a:t>PLAY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legends of pentadaktyl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161" y="1825625"/>
            <a:ext cx="7632789" cy="4351338"/>
          </a:xfrm>
        </p:spPr>
      </p:pic>
    </p:spTree>
    <p:extLst>
      <p:ext uri="{BB962C8B-B14F-4D97-AF65-F5344CB8AC3E}">
        <p14:creationId xmlns:p14="http://schemas.microsoft.com/office/powerpoint/2010/main" val="16257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latin typeface="Arial Black" panose="020B0A04020102020204" pitchFamily="34" charset="0"/>
              </a:rPr>
              <a:t>ΠΑΤΗΣΤΕ ΓΙΑ ΒΙΝΤΕΟ </a:t>
            </a:r>
            <a:r>
              <a:rPr lang="en-US" dirty="0" smtClean="0">
                <a:latin typeface="Arial Black" panose="020B0A04020102020204" pitchFamily="34" charset="0"/>
              </a:rPr>
              <a:t>PLAY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ΑΜΜΟΧΩΣΤΟΣ - ΧΩΜΑ ΠΟΥ ΠΕΡΠΑΤΗΣΑ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551" y="1825625"/>
            <a:ext cx="8811187" cy="4351338"/>
          </a:xfrm>
        </p:spPr>
      </p:pic>
    </p:spTree>
    <p:extLst>
      <p:ext uri="{BB962C8B-B14F-4D97-AF65-F5344CB8AC3E}">
        <p14:creationId xmlns:p14="http://schemas.microsoft.com/office/powerpoint/2010/main" val="2739555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74</Words>
  <Application>Microsoft Office PowerPoint</Application>
  <PresentationFormat>Widescreen</PresentationFormat>
  <Paragraphs>25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Office Theme</vt:lpstr>
      <vt:lpstr>Γεωγραφία Δημοτικό Σχολείο Βορόκλινης </vt:lpstr>
      <vt:lpstr>Επαναληπτικά μαθήματα σε ενότητες που διδάκτηκαν τα παιδιά</vt:lpstr>
      <vt:lpstr>Σκοπός των Επαναληπτικών παρουσιάσεων είναι να θυμηθούν τα παιδιά όλα όσα έχουμε μάθει και να αναπολήσουν τις στιγμές που πέρασαν στην τάξη περνώντας ευχάριστα τον εγκλεισμό…..</vt:lpstr>
      <vt:lpstr>ΠΑΡΑΚΤΙΑ</vt:lpstr>
      <vt:lpstr>ΟΡΕΙΝΑ</vt:lpstr>
      <vt:lpstr>ΚΑΤΕΧΟΜΕΝΑ ΠΑΡΑΚΤΙΑ</vt:lpstr>
      <vt:lpstr>ΚΑΤΕΧΟΜΕΝΑ ΟΡΕΙΝΑ</vt:lpstr>
      <vt:lpstr>ΜΥΘΟΣ ΓΙΑ ΤΟΝ ΠΕΝΤΑΔΑΚΤΥΛΟ ΠΑΤΗΣΤΕ ΤΟ ΒΙΝΤΕΟ PLAY</vt:lpstr>
      <vt:lpstr>ΠΑΤΗΣΤΕ ΓΙΑ ΒΙΝΤΕΟ PLAY</vt:lpstr>
      <vt:lpstr>ΑΙΘΟΥΣΕΣ ΔΙΔΑΣΚΑΛΙΑΣ</vt:lpstr>
      <vt:lpstr>ΔΙΑΤΑΞΗ ΑΙΘΟΥΣΩΝ 1.ΣΕΙΡΕΣ</vt:lpstr>
      <vt:lpstr>2.ΣΧΗΜΑ Π</vt:lpstr>
      <vt:lpstr>3. ΟΜΑΔΕΣ</vt:lpstr>
      <vt:lpstr>ΑΙΘΟΥΣΕΣ ΔΙΔΑΣΚΑΛΙΑΣ ΣΕ ΑΛΛΕΣ ΧΩΡΕΣ ΤΟΥ ΚΟΣΜΟΥ ΑΦΓΑΝΙΣΤΑΝ</vt:lpstr>
      <vt:lpstr>ΦΙΛΙΠΠΙΝΕΣ</vt:lpstr>
      <vt:lpstr>ΓΕΡΜΑΝΙΑ</vt:lpstr>
      <vt:lpstr>ΚΟΣΤΑ ΡΙΚΑ</vt:lpstr>
      <vt:lpstr>ΟΥΓΚΑΝΤΑ</vt:lpstr>
      <vt:lpstr>ΚΙΝΑ</vt:lpstr>
      <vt:lpstr>ΑΡΓΕΝΤΙΝΗ</vt:lpstr>
      <vt:lpstr>ΑΓΚΟΛΑ</vt:lpstr>
      <vt:lpstr>ΑΜΕΡΙΚΗ</vt:lpstr>
      <vt:lpstr>ΑΓΓΛΙΑ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Γεωγραφία Δημοτικό Σχολείο Βορόκλινης</dc:title>
  <dc:creator>Chara</dc:creator>
  <cp:lastModifiedBy>Chara</cp:lastModifiedBy>
  <cp:revision>8</cp:revision>
  <dcterms:created xsi:type="dcterms:W3CDTF">2021-01-08T18:35:02Z</dcterms:created>
  <dcterms:modified xsi:type="dcterms:W3CDTF">2021-01-10T17:21:04Z</dcterms:modified>
</cp:coreProperties>
</file>