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ΑΠΟ ΤΑ ΨΗΛΑ ΣΤΑ ΧΑΜΗΛΑ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ΓΕΩΓΡΑΦΙΑ Α ΔΗΜΟΤΙΚΟΥ</a:t>
            </a:r>
          </a:p>
          <a:p>
            <a:r>
              <a:rPr lang="el-GR" dirty="0" smtClean="0"/>
              <a:t>ΕΝΟΤΗΤΑ 5</a:t>
            </a:r>
          </a:p>
          <a:p>
            <a:r>
              <a:rPr lang="el-GR" dirty="0" smtClean="0"/>
              <a:t>ΧΑΡΑ ΤΙΦΑ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031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ΠΑΤΗΣΕ ΓΙΑ ΒΙΝΤΕΟ </a:t>
            </a:r>
            <a:r>
              <a:rPr lang="en-US" dirty="0" smtClean="0"/>
              <a:t>PLAY</a:t>
            </a:r>
            <a:endParaRPr lang="en-US" dirty="0"/>
          </a:p>
        </p:txBody>
      </p:sp>
      <p:pic>
        <p:nvPicPr>
          <p:cNvPr id="4" name="ΑΠΟ ΠΟΥ ΣΑΙ ΠΟΤΑΜΑΚ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9835" y="2112135"/>
            <a:ext cx="6856871" cy="3743831"/>
          </a:xfrm>
        </p:spPr>
      </p:pic>
    </p:spTree>
    <p:extLst>
      <p:ext uri="{BB962C8B-B14F-4D97-AF65-F5344CB8AC3E}">
        <p14:creationId xmlns:p14="http://schemas.microsoft.com/office/powerpoint/2010/main" xmlns="" val="3158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4274" y="3400036"/>
            <a:ext cx="6231803" cy="3800470"/>
          </a:xfrm>
          <a:ln>
            <a:noFill/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8838" y="188640"/>
            <a:ext cx="6012160" cy="3055758"/>
          </a:xfrm>
          <a:ln>
            <a:solidFill>
              <a:schemeClr val="tx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2063552" y="548680"/>
            <a:ext cx="1440160" cy="72008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5807968" y="1257360"/>
            <a:ext cx="1584176" cy="72008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68016" y="188640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ψηλότερο έδαφος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7928" y="8994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χαμηλότερο έδαφος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68016" y="8994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βουνό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7928" y="14034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</a:rPr>
              <a:t>πεδιάδα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0998" y="575268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πεδιάδα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19736" y="344385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βουνό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 rot="19737590">
            <a:off x="8328630" y="57936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θάλασσα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450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347" y="242225"/>
            <a:ext cx="9519212" cy="6365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3246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9565" y="296213"/>
            <a:ext cx="7495505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l-GR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ΤΟ ΠΟΤΑΜΑΚΙ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Από πού 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είσαι, </a:t>
            </a:r>
            <a:r>
              <a:rPr lang="el-GR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ποταμάκι;</a:t>
            </a: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Από </a:t>
            </a: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’κείνο το βουνό.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Πώς τον λέγαν τον παππού σου;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Σύννεφο στον ουρανό.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Ποια ’ναι η μάνα σου;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Η μπόρα.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200000"/>
              </a:lnSpc>
              <a:spcAft>
                <a:spcPts val="1200"/>
              </a:spcAft>
            </a:pPr>
            <a:r>
              <a:rPr lang="el-GR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46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282" y="1442434"/>
            <a:ext cx="953036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Πώς κατέβηκες στη χώρα;</a:t>
            </a: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Τα χωράφια να ποτίσω και τους μύλους να γυρίσω.</a:t>
            </a: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Στάσου να σε ιδούμε λίγο, ποταμάκι μου καλό.</a:t>
            </a:r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el-G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Βιάζομαι πολύ να φύγω, ν΄ ανταμώσω το γιαλό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2560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ΠΑΤΑ ΓΙΑ ΒΙΝΤΕΟ </a:t>
            </a:r>
            <a:r>
              <a:rPr lang="en-US" smtClean="0"/>
              <a:t>PLAY</a:t>
            </a:r>
            <a:endParaRPr lang="en-US"/>
          </a:p>
        </p:txBody>
      </p:sp>
      <p:pic>
        <p:nvPicPr>
          <p:cNvPr id="4" name="ΑΠΟ ΠΟΥ ΕΙΣΑΙ ΠΟΤΑΜΑΚΙ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679" y="2557463"/>
            <a:ext cx="7203896" cy="3317875"/>
          </a:xfrm>
        </p:spPr>
      </p:pic>
    </p:spTree>
    <p:extLst>
      <p:ext uri="{BB962C8B-B14F-4D97-AF65-F5344CB8AC3E}">
        <p14:creationId xmlns:p14="http://schemas.microsoft.com/office/powerpoint/2010/main" xmlns="" val="394064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</TotalTime>
  <Words>98</Words>
  <Application>Microsoft Office PowerPoint</Application>
  <PresentationFormat>Custom</PresentationFormat>
  <Paragraphs>25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Organic</vt:lpstr>
      <vt:lpstr>ΑΠΟ ΤΑ ΨΗΛΑ ΣΤΑ ΧΑΜΗΛΑ</vt:lpstr>
      <vt:lpstr>ΠΑΤΗΣΕ ΓΙΑ ΒΙΝΤΕΟ PLAY</vt:lpstr>
      <vt:lpstr>Slide 3</vt:lpstr>
      <vt:lpstr>Slide 4</vt:lpstr>
      <vt:lpstr>Slide 5</vt:lpstr>
      <vt:lpstr>Slide 6</vt:lpstr>
      <vt:lpstr>ΠΑΤΑ ΓΙΑ ΒΙΝΤΕΟ PLAY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ΑΠΟ ΤΑ ΨΗΛΑ ΣΤΑ ΧΑΜΗΛΑ</dc:title>
  <dc:creator>Chara</dc:creator>
  <cp:lastModifiedBy>user</cp:lastModifiedBy>
  <cp:revision>1</cp:revision>
  <dcterms:created xsi:type="dcterms:W3CDTF">2021-01-18T15:42:49Z</dcterms:created>
  <dcterms:modified xsi:type="dcterms:W3CDTF">2021-02-04T06:38:34Z</dcterms:modified>
</cp:coreProperties>
</file>