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73" r:id="rId3"/>
    <p:sldId id="274" r:id="rId4"/>
    <p:sldId id="2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smtClean="0"/>
              <a:t>Στυλ κύριου τίτλου</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1/10/2021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1/10/2021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l-GR" smtClean="0"/>
              <a:t>Στυλ κύριου τίτλου</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8" name="Date Placeholder 7"/>
          <p:cNvSpPr>
            <a:spLocks noGrp="1"/>
          </p:cNvSpPr>
          <p:nvPr>
            <p:ph type="dt" sz="half" idx="10"/>
          </p:nvPr>
        </p:nvSpPr>
        <p:spPr/>
        <p:txBody>
          <a:bodyPr/>
          <a:lstStyle/>
          <a:p>
            <a:fld id="{1CF131DD-A141-4471-BCF9-C6073EDD7E20}" type="datetimeFigureOut">
              <a:rPr lang="en-US" dirty="0"/>
              <a:t>1/10/2021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1/10/2021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1/10/2021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5400" dirty="0" err="1" smtClean="0">
                <a:latin typeface="Arial Black" panose="020B0A04020102020204" pitchFamily="34" charset="0"/>
              </a:rPr>
              <a:t>Γεωγραφια</a:t>
            </a:r>
            <a:r>
              <a:rPr lang="el-GR" sz="5400" dirty="0" smtClean="0">
                <a:latin typeface="Arial Black" panose="020B0A04020102020204" pitchFamily="34" charset="0"/>
              </a:rPr>
              <a:t> </a:t>
            </a:r>
            <a:br>
              <a:rPr lang="el-GR" sz="5400" dirty="0" smtClean="0">
                <a:latin typeface="Arial Black" panose="020B0A04020102020204" pitchFamily="34" charset="0"/>
              </a:rPr>
            </a:br>
            <a:r>
              <a:rPr lang="el-GR" sz="5400" dirty="0" err="1" smtClean="0">
                <a:latin typeface="Arial Black" panose="020B0A04020102020204" pitchFamily="34" charset="0"/>
              </a:rPr>
              <a:t>δημοτικο</a:t>
            </a:r>
            <a:r>
              <a:rPr lang="el-GR" sz="5400" dirty="0" smtClean="0">
                <a:latin typeface="Arial Black" panose="020B0A04020102020204" pitchFamily="34" charset="0"/>
              </a:rPr>
              <a:t> </a:t>
            </a:r>
            <a:r>
              <a:rPr lang="el-GR" sz="5400" dirty="0" err="1" smtClean="0">
                <a:latin typeface="Arial Black" panose="020B0A04020102020204" pitchFamily="34" charset="0"/>
              </a:rPr>
              <a:t>σχολειο</a:t>
            </a:r>
            <a:r>
              <a:rPr lang="el-GR" sz="5400" dirty="0" smtClean="0">
                <a:latin typeface="Arial Black" panose="020B0A04020102020204" pitchFamily="34" charset="0"/>
              </a:rPr>
              <a:t> </a:t>
            </a:r>
            <a:r>
              <a:rPr lang="el-GR" sz="5400" dirty="0" err="1" smtClean="0">
                <a:latin typeface="Arial Black" panose="020B0A04020102020204" pitchFamily="34" charset="0"/>
              </a:rPr>
              <a:t>βοροκλινησ</a:t>
            </a:r>
            <a:r>
              <a:rPr lang="el-GR" sz="5400" dirty="0" smtClean="0">
                <a:latin typeface="Arial Black" panose="020B0A04020102020204" pitchFamily="34" charset="0"/>
              </a:rPr>
              <a:t/>
            </a:r>
            <a:br>
              <a:rPr lang="el-GR" sz="5400" dirty="0" smtClean="0">
                <a:latin typeface="Arial Black" panose="020B0A04020102020204" pitchFamily="34" charset="0"/>
              </a:rPr>
            </a:br>
            <a:r>
              <a:rPr lang="el-GR" sz="5400" dirty="0" err="1" smtClean="0">
                <a:latin typeface="Arial Black" panose="020B0A04020102020204" pitchFamily="34" charset="0"/>
              </a:rPr>
              <a:t>ταξη</a:t>
            </a:r>
            <a:r>
              <a:rPr lang="el-GR" sz="5400" dirty="0" smtClean="0">
                <a:latin typeface="Arial Black" panose="020B0A04020102020204" pitchFamily="34" charset="0"/>
              </a:rPr>
              <a:t> α</a:t>
            </a:r>
            <a:br>
              <a:rPr lang="el-GR" sz="5400" dirty="0" smtClean="0">
                <a:latin typeface="Arial Black" panose="020B0A04020102020204" pitchFamily="34" charset="0"/>
              </a:rPr>
            </a:br>
            <a:endParaRPr lang="en-US" sz="5400" dirty="0">
              <a:latin typeface="Arial Black" panose="020B0A04020102020204" pitchFamily="34" charset="0"/>
            </a:endParaRPr>
          </a:p>
        </p:txBody>
      </p:sp>
      <p:sp>
        <p:nvSpPr>
          <p:cNvPr id="3" name="Υπότιτλος 2"/>
          <p:cNvSpPr>
            <a:spLocks noGrp="1"/>
          </p:cNvSpPr>
          <p:nvPr>
            <p:ph type="subTitle" idx="1"/>
          </p:nvPr>
        </p:nvSpPr>
        <p:spPr/>
        <p:txBody>
          <a:bodyPr/>
          <a:lstStyle/>
          <a:p>
            <a:r>
              <a:rPr lang="el-GR" dirty="0" smtClean="0">
                <a:latin typeface="Arial Black" panose="020B0A04020102020204" pitchFamily="34" charset="0"/>
              </a:rPr>
              <a:t>Χαρά </a:t>
            </a:r>
            <a:r>
              <a:rPr lang="el-GR" dirty="0" err="1" smtClean="0">
                <a:latin typeface="Arial Black" panose="020B0A04020102020204" pitchFamily="34" charset="0"/>
              </a:rPr>
              <a:t>Τίφα</a:t>
            </a:r>
            <a:endParaRPr lang="en-US" dirty="0">
              <a:latin typeface="Arial Black" panose="020B0A04020102020204" pitchFamily="34" charset="0"/>
            </a:endParaRPr>
          </a:p>
        </p:txBody>
      </p:sp>
      <p:pic>
        <p:nvPicPr>
          <p:cNvPr id="4" name="Φοίβος Δεληβοριάς - Το Ελεφαντάκι - Official Animation Vide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25494" y="5532550"/>
            <a:ext cx="609600" cy="609600"/>
          </a:xfrm>
          <a:prstGeom prst="rect">
            <a:avLst/>
          </a:prstGeom>
        </p:spPr>
      </p:pic>
    </p:spTree>
    <p:extLst>
      <p:ext uri="{BB962C8B-B14F-4D97-AF65-F5344CB8AC3E}">
        <p14:creationId xmlns:p14="http://schemas.microsoft.com/office/powerpoint/2010/main" val="14878465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κειμένου 2"/>
          <p:cNvSpPr>
            <a:spLocks noGrp="1"/>
          </p:cNvSpPr>
          <p:nvPr>
            <p:ph type="body" idx="1"/>
          </p:nvPr>
        </p:nvSpPr>
        <p:spPr/>
        <p:txBody>
          <a:bodyPr/>
          <a:lstStyle/>
          <a:p>
            <a:endParaRPr lang="en-US"/>
          </a:p>
        </p:txBody>
      </p:sp>
      <p:sp>
        <p:nvSpPr>
          <p:cNvPr id="5" name="Θέση κειμένου 4"/>
          <p:cNvSpPr>
            <a:spLocks noGrp="1"/>
          </p:cNvSpPr>
          <p:nvPr>
            <p:ph type="body" sz="quarter" idx="3"/>
          </p:nvPr>
        </p:nvSpPr>
        <p:spPr/>
        <p:txBody>
          <a:bodyPr/>
          <a:lstStyle/>
          <a:p>
            <a:endParaRPr lang="en-US"/>
          </a:p>
        </p:txBody>
      </p:sp>
      <p:sp>
        <p:nvSpPr>
          <p:cNvPr id="6" name="Θέση περιεχομένου 5"/>
          <p:cNvSpPr>
            <a:spLocks noGrp="1"/>
          </p:cNvSpPr>
          <p:nvPr>
            <p:ph sz="quarter" idx="4"/>
          </p:nvPr>
        </p:nvSpPr>
        <p:spPr/>
        <p:txBody>
          <a:bodyPr/>
          <a:lstStyle/>
          <a:p>
            <a:endParaRPr lang="en-US"/>
          </a:p>
        </p:txBody>
      </p:sp>
      <p:pic>
        <p:nvPicPr>
          <p:cNvPr id="6146" name="Picture 2" descr="Ο φλύαρος και ο μαθητής που δεν πάει στο σχολείο..."/>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42256" y="1120462"/>
            <a:ext cx="7537350" cy="445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2038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dirty="0"/>
          </a:p>
        </p:txBody>
      </p:sp>
      <p:pic>
        <p:nvPicPr>
          <p:cNvPr id="7170" name="Picture 2" descr="Συγκίνηση: Τραγουδάκια και ποιήματα των σχολικών μας χρόνων | in.g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236372"/>
            <a:ext cx="8747622" cy="400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476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8194" name="Picture 2" descr="Pin on ΔHMOTIK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5314" y="832678"/>
            <a:ext cx="7459494" cy="5202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790902"/>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9218" name="Picture 2" descr="Σχολική τάξη με το δάσκαλο και τους μαθητές, την εκπαίδευση, το δημοτικό  σχολείο, την εκμάθηση και την έννοια ανθρώπων Διανυσματική απεικόνιση -  εικονογραφία από εκμάθηση, ανθρώπων: 8889628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6616" y="1061676"/>
            <a:ext cx="4738286" cy="5065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010669"/>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10246" name="Picture 6" descr="ΣΧΟΛΙΚΗ ΑΙΘΟΥΣΑ - Παίξτε Jigsaw Puzzle δωρεάν στο Puzzle Facto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9667" y="1236371"/>
            <a:ext cx="7554934" cy="485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3720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11266" name="Picture 2" descr="Σχολική τάξη απεικόνιση αποθεμάτων. εικονογραφία από τάξη - 4936299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3593" y="1854558"/>
            <a:ext cx="4276591" cy="38507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chool Children In Classroom At Lesson Royalty Free Cliparts, Vectors, And  Stock Illustration. Image 419291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405" y="1794716"/>
            <a:ext cx="3952785" cy="397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38210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12290" name="Picture 2" descr="e-Τάξη μου | Η Τάξη μου - Εκπαιδευτικό Υλικό: Σεπτεμβρίου 20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8357" y="1120462"/>
            <a:ext cx="7281390" cy="514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821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13314" name="Picture 2" descr="e-Τάξη μου | Η Τάξη μου - Εκπαιδευτικό Υλικό: Σεπτεμβρίου 20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1516" y="1024209"/>
            <a:ext cx="6174146" cy="437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96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14338" name="Picture 2" descr="e-Τάξη μου | Η Τάξη μου - Εκπαιδευτικό Υλικό: Σεπτεμβρίου 20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6062" y="963432"/>
            <a:ext cx="7371881" cy="521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894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Ο </a:t>
            </a:r>
            <a:r>
              <a:rPr lang="el-GR" dirty="0" err="1" smtClean="0"/>
              <a:t>κηποσ</a:t>
            </a:r>
            <a:r>
              <a:rPr lang="el-GR" dirty="0" smtClean="0"/>
              <a:t> του </a:t>
            </a:r>
            <a:r>
              <a:rPr lang="el-GR" dirty="0" err="1" smtClean="0"/>
              <a:t>σχολειου</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58346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err="1" smtClean="0"/>
              <a:t>επαναληπτικα</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00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ΠΩΣ ΘΑ ΘΕΛΑΜΕ ΤΟΝ ΚΗΠΟ ΤΟΥ ΣΧΟΛΕΙΟΥ ΜΑΣ</a:t>
            </a:r>
            <a:endParaRPr lang="en-US" dirty="0"/>
          </a:p>
        </p:txBody>
      </p:sp>
      <p:sp>
        <p:nvSpPr>
          <p:cNvPr id="3" name="Content Placeholder 2"/>
          <p:cNvSpPr>
            <a:spLocks noGrp="1"/>
          </p:cNvSpPr>
          <p:nvPr>
            <p:ph idx="1"/>
          </p:nvPr>
        </p:nvSpPr>
        <p:spPr/>
        <p:txBody>
          <a:bodyPr/>
          <a:lstStyle/>
          <a:p>
            <a:endParaRPr lang="en-US"/>
          </a:p>
        </p:txBody>
      </p:sp>
      <p:pic>
        <p:nvPicPr>
          <p:cNvPr id="4" name="Picture 2" descr="Περιβαλλοντικά Προγράμματα και οικολογικές δράσεις στη σχολική μας  κοινότητα | Οικολογικά Σχολεία - Eco-Sch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918" y="2033443"/>
            <a:ext cx="927278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01186"/>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Ομορφαίνουμε την αυλή και τον κήπο του σχολείου μας. | Οικολογικά Σχολεία -  Eco-Sch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521" y="1072646"/>
            <a:ext cx="6577734" cy="493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1761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Ομορφαίνουμε την αυλή και τον κήπο του σχολείου μας. | Οικολογικά Σχολεία -  Eco-Sch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707" y="1056069"/>
            <a:ext cx="7561947" cy="448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799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Ομορφαίνουμε την αυλή μας…(Μέρος 2°) | 2ο Νηπιαγωγείο Φερώ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065" y="810490"/>
            <a:ext cx="8142518" cy="50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314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ολικός Κήπος - Hom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008" y="665018"/>
            <a:ext cx="8641724" cy="523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27598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ολικος κηπος | Περιοδικό Μαθητών Δ.Σ. Γόννω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180" y="1033823"/>
            <a:ext cx="8417071" cy="507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498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ΙΔΕΕΣ ΓΙΑ ΤΗΝ ΥΠΟΒΟΛΗ ΠΡΟΓΡΑΜΜΑΤΟΣ ΣΧΕΤΙΚΟΥ ΜΕ ΚΗΠΟ | Ο κήπος της αειφορί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744" y="489393"/>
            <a:ext cx="7938946" cy="536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841067"/>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ολικός Κήπος στο Δημοτικό Σχολείο Γιαννιτσοχωρίου! - PatrisNews -  Εφημερίδα Πατρίς Ηλεί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355" y="1316865"/>
            <a:ext cx="7602191" cy="453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282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ΠΑ.Κ.Ο.Ε.: Δημιουργία λαχανόκηπου στο 6ο Δημοτικό σχολείο Αγίων Αναργύρων |  Patras Ev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530" y="1439518"/>
            <a:ext cx="7866943" cy="434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7389"/>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Θεσσαλονίκη: Ένας όμορφος λαχανόκηπος γιορτάζει και δίνει οξυγόνο! -  Parallaxi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894" y="359769"/>
            <a:ext cx="8158323" cy="611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778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1066800" y="2103120"/>
            <a:ext cx="9802969" cy="3785652"/>
          </a:xfrm>
          <a:prstGeom prst="rect">
            <a:avLst/>
          </a:prstGeom>
        </p:spPr>
        <p:txBody>
          <a:bodyPr wrap="square">
            <a:spAutoFit/>
          </a:bodyPr>
          <a:lstStyle/>
          <a:p>
            <a:r>
              <a:rPr lang="el-GR" sz="4000" dirty="0">
                <a:latin typeface="Arial Black" panose="020B0A04020102020204" pitchFamily="34" charset="0"/>
              </a:rPr>
              <a:t>Σκοπός των Επαναληπτικών παρουσιάσεων είναι να θυμηθούν τα παιδιά όλα όσα έχουμε μάθει και να αναπολήσουν τις στιγμές που πέρασαν στην τάξη περνώντας ευχάριστα τον </a:t>
            </a:r>
            <a:r>
              <a:rPr lang="el-GR" sz="4000" dirty="0" smtClean="0">
                <a:latin typeface="Arial Black" panose="020B0A04020102020204" pitchFamily="34" charset="0"/>
              </a:rPr>
              <a:t>εγκλεισμό……</a:t>
            </a:r>
            <a:endParaRPr lang="en-US" sz="4000" dirty="0">
              <a:latin typeface="Arial Black" panose="020B0A04020102020204" pitchFamily="34" charset="0"/>
            </a:endParaRPr>
          </a:p>
        </p:txBody>
      </p:sp>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3963641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ΚΗΠΟΙ ΑΠΟ ΣΧΟΛΕΙΑ ΑΛΛΩΝ ΧΩΡΩΝ</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2512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Εκπληκτικές εικόνες γλυπτικής στον κήπο - Λουλουδι, ζώα ή κινούμενα σχέδια  | eirinika.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138" y="811369"/>
            <a:ext cx="7546013" cy="501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208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Εκπληκτικές εικόνες γλυπτικής στον κήπο - Λουλουδι, ζώα ή κινούμενα σχέδια  | eirinika.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727" y="602673"/>
            <a:ext cx="9164782" cy="592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03142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piary Shape Shifters Garden Design - induced.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593" y="1136073"/>
            <a:ext cx="8385752" cy="486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85931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Νέες ιδέες για τον εαυτό σας. Νέες ιδέες για το σχεδιασμό ενός εξοχικού  σπιτιού. Γεγονότα για το τρέχον έτ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539" y="1184565"/>
            <a:ext cx="7803861" cy="467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774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ΚΑΤΑΣΚΕΥΕΣ ΑΠΟ ΠΑΛΙΑ ΕΛΑΣΤΙΚΑ ΑΥΤΟΚΙΝΗΤΩ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11" y="311729"/>
            <a:ext cx="7242752" cy="594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864490"/>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lustración Vectorial De Personajes De Niños Aislados Colegial Colegiala  Alumnos Aprendices Compañeros De Clase Jugar Almuerzo De Cena De Ajedrez,  Leer Libro Cuerda Saltar Edificio De La Escuela Fondo Blanco En Esti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558" y="470858"/>
            <a:ext cx="8251261" cy="563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87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Το </a:t>
            </a:r>
            <a:r>
              <a:rPr lang="el-GR" dirty="0" err="1"/>
              <a:t>θρανιο</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9693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033406" y="3530486"/>
            <a:ext cx="2411802" cy="958024"/>
          </a:xfrm>
        </p:spPr>
        <p:txBody>
          <a:bodyPr/>
          <a:lstStyle/>
          <a:p>
            <a:endParaRPr lang="en-US" dirty="0"/>
          </a:p>
        </p:txBody>
      </p:sp>
      <p:pic>
        <p:nvPicPr>
          <p:cNvPr id="1026" name="Picture 2" descr="Αποτέλεσμα εικόνας για μαθητησ στο θρανιο | Mario characters, Character,  Vault b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272" y="1275008"/>
            <a:ext cx="2690919" cy="3606677"/>
          </a:xfrm>
          <a:prstGeom prst="rect">
            <a:avLst/>
          </a:prstGeom>
          <a:noFill/>
          <a:extLst>
            <a:ext uri="{909E8E84-426E-40DD-AFC4-6F175D3DCCD1}">
              <a14:hiddenFill xmlns:a14="http://schemas.microsoft.com/office/drawing/2010/main">
                <a:solidFill>
                  <a:srgbClr val="FFFFFF"/>
                </a:solidFill>
              </a14:hiddenFill>
            </a:ext>
          </a:extLst>
        </p:spPr>
      </p:pic>
      <p:sp>
        <p:nvSpPr>
          <p:cNvPr id="3" name="Υπότιτλος 2"/>
          <p:cNvSpPr>
            <a:spLocks noGrp="1"/>
          </p:cNvSpPr>
          <p:nvPr>
            <p:ph type="subTitle" idx="1"/>
          </p:nvPr>
        </p:nvSpPr>
        <p:spPr/>
        <p:txBody>
          <a:bodyPr>
            <a:noAutofit/>
          </a:bodyPr>
          <a:lstStyle/>
          <a:p>
            <a:r>
              <a:rPr lang="el-GR" sz="2800" dirty="0" smtClean="0">
                <a:latin typeface="Arial Black" panose="020B0A04020102020204" pitchFamily="34" charset="0"/>
              </a:rPr>
              <a:t>ΚΑΘΑΡΟ </a:t>
            </a:r>
            <a:r>
              <a:rPr lang="el-GR" sz="2800" smtClean="0">
                <a:latin typeface="Arial Black" panose="020B0A04020102020204" pitchFamily="34" charset="0"/>
              </a:rPr>
              <a:t>ΚΑΙ </a:t>
            </a:r>
            <a:r>
              <a:rPr lang="el-GR" sz="2800" smtClean="0">
                <a:latin typeface="Arial Black" panose="020B0A04020102020204" pitchFamily="34" charset="0"/>
              </a:rPr>
              <a:t>ΣΥΓΥΡΙΣΜΕΝΟ</a:t>
            </a:r>
            <a:endParaRPr lang="en-US" sz="2800" dirty="0">
              <a:latin typeface="Arial Black" panose="020B0A04020102020204" pitchFamily="34" charset="0"/>
            </a:endParaRPr>
          </a:p>
        </p:txBody>
      </p:sp>
    </p:spTree>
    <p:extLst>
      <p:ext uri="{BB962C8B-B14F-4D97-AF65-F5344CB8AC3E}">
        <p14:creationId xmlns:p14="http://schemas.microsoft.com/office/powerpoint/2010/main" val="1438356742"/>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2050" name="Picture 2" descr="μαθητής - Limnos X Pr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8952" y="1159099"/>
            <a:ext cx="5945606" cy="470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63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3074" name="Picture 2" descr="Βρίσκουμε στις φωτογραφίες και σημειώνουμε τα πιο κάτω: θάλασσα ομ"/>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0203" y="1738649"/>
            <a:ext cx="5333535" cy="385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6773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707584" y="4458116"/>
            <a:ext cx="12906681" cy="3956394"/>
          </a:xfrm>
        </p:spPr>
        <p:txBody>
          <a:bodyPr/>
          <a:lstStyle/>
          <a:p>
            <a:endParaRPr lang="en-US" dirty="0"/>
          </a:p>
        </p:txBody>
      </p:sp>
      <p:sp>
        <p:nvSpPr>
          <p:cNvPr id="3" name="Υπότιτλος 2"/>
          <p:cNvSpPr>
            <a:spLocks noGrp="1"/>
          </p:cNvSpPr>
          <p:nvPr>
            <p:ph type="subTitle" idx="1"/>
          </p:nvPr>
        </p:nvSpPr>
        <p:spPr/>
        <p:txBody>
          <a:bodyPr/>
          <a:lstStyle/>
          <a:p>
            <a:endParaRPr lang="en-US"/>
          </a:p>
        </p:txBody>
      </p:sp>
      <p:pic>
        <p:nvPicPr>
          <p:cNvPr id="4098" name="Picture 2" descr="thranio - babyradio.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451" y="1696278"/>
            <a:ext cx="3432753" cy="309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295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620094" y="4255281"/>
            <a:ext cx="14967947" cy="4779883"/>
          </a:xfrm>
        </p:spPr>
        <p:txBody>
          <a:bodyPr/>
          <a:lstStyle/>
          <a:p>
            <a:endParaRPr lang="en-US" dirty="0"/>
          </a:p>
        </p:txBody>
      </p:sp>
      <p:sp>
        <p:nvSpPr>
          <p:cNvPr id="3" name="Θέση κειμένου 2"/>
          <p:cNvSpPr>
            <a:spLocks noGrp="1"/>
          </p:cNvSpPr>
          <p:nvPr>
            <p:ph type="body" idx="1"/>
          </p:nvPr>
        </p:nvSpPr>
        <p:spPr/>
        <p:txBody>
          <a:bodyPr/>
          <a:lstStyle/>
          <a:p>
            <a:endParaRPr lang="en-US"/>
          </a:p>
        </p:txBody>
      </p:sp>
      <p:pic>
        <p:nvPicPr>
          <p:cNvPr id="5122" name="Picture 2" descr="Ο μαθητής κάθεται και σκέφτεται Απεικόνιση αποθεμάτων - εικονογραφία από  και, μαθητής: 1275392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046" y="1441132"/>
            <a:ext cx="3976199" cy="392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864080"/>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Σαπούνι</Template>
  <TotalTime>113</TotalTime>
  <Words>53</Words>
  <Application>Microsoft Office PowerPoint</Application>
  <PresentationFormat>Widescreen</PresentationFormat>
  <Paragraphs>9</Paragraphs>
  <Slides>36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 Black</vt:lpstr>
      <vt:lpstr>Century Gothic</vt:lpstr>
      <vt:lpstr>Garamond</vt:lpstr>
      <vt:lpstr>Savon</vt:lpstr>
      <vt:lpstr>Γεωγραφια  δημοτικο σχολειο βοροκλινησ ταξη α </vt:lpstr>
      <vt:lpstr>επαναληπτικα</vt:lpstr>
      <vt:lpstr>PowerPoint Presentation</vt:lpstr>
      <vt:lpstr>Το θρανιο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Ο κηποσ του σχολειου</vt:lpstr>
      <vt:lpstr>ΠΩΣ ΘΑ ΘΕΛΑΜΕ ΤΟΝ ΚΗΠΟ ΤΟΥ ΣΧΟΛΕΙΟΥ ΜΑΣ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ΚΗΠΟΙ ΑΠΟ ΣΧΟΛΕΙΑ ΑΛΛΩΝ ΧΩΡΩΝ</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θρανιο</dc:title>
  <dc:creator>Chris_T430</dc:creator>
  <cp:lastModifiedBy>Chara</cp:lastModifiedBy>
  <cp:revision>10</cp:revision>
  <dcterms:created xsi:type="dcterms:W3CDTF">2020-11-19T16:16:31Z</dcterms:created>
  <dcterms:modified xsi:type="dcterms:W3CDTF">2021-01-10T17:19:00Z</dcterms:modified>
</cp:coreProperties>
</file>